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11"/>
  </p:notesMasterIdLst>
  <p:sldIdLst>
    <p:sldId id="277" r:id="rId5"/>
    <p:sldId id="276" r:id="rId6"/>
    <p:sldId id="270" r:id="rId7"/>
    <p:sldId id="273" r:id="rId8"/>
    <p:sldId id="271" r:id="rId9"/>
    <p:sldId id="274" r:id="rId10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C350"/>
    <a:srgbClr val="FF4343"/>
    <a:srgbClr val="FF5D5D"/>
    <a:srgbClr val="F2A16A"/>
    <a:srgbClr val="EE8640"/>
    <a:srgbClr val="FF1B00"/>
    <a:srgbClr val="9ED547"/>
    <a:srgbClr val="1FB750"/>
    <a:srgbClr val="16B550"/>
    <a:srgbClr val="2DB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4" autoAdjust="0"/>
    <p:restoredTop sz="96261" autoAdjust="0"/>
  </p:normalViewPr>
  <p:slideViewPr>
    <p:cSldViewPr snapToGrid="0">
      <p:cViewPr varScale="1">
        <p:scale>
          <a:sx n="75" d="100"/>
          <a:sy n="75" d="100"/>
        </p:scale>
        <p:origin x="3321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87E46-920C-46D7-89E2-ABF4B2430BF5}" type="datetimeFigureOut">
              <a:rPr lang="fr-FR" smtClean="0"/>
              <a:t>14/11/2023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C0DCDE-6F8A-4950-A7DE-1222BFA640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773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0DCDE-6F8A-4950-A7DE-1222BFA640E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537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1206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9305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734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9267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124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77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641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2854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285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223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53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976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091E51B-5DBE-1244-2533-8D677840C6DA}"/>
              </a:ext>
            </a:extLst>
          </p:cNvPr>
          <p:cNvSpPr txBox="1"/>
          <p:nvPr/>
        </p:nvSpPr>
        <p:spPr>
          <a:xfrm>
            <a:off x="0" y="-104894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Britannic Bold" panose="020B0903060703020204" pitchFamily="34" charset="0"/>
              </a:rPr>
              <a:t>Annexe 1</a:t>
            </a:r>
            <a:endParaRPr lang="fr-FR" b="1" dirty="0">
              <a:latin typeface="Britannic Bold" panose="020B0903060703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4D3AB8-CE90-12E2-E133-4CB78FA51C80}"/>
              </a:ext>
            </a:extLst>
          </p:cNvPr>
          <p:cNvSpPr/>
          <p:nvPr/>
        </p:nvSpPr>
        <p:spPr>
          <a:xfrm>
            <a:off x="4452330" y="-21534"/>
            <a:ext cx="2405670" cy="27002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610FB6-6045-F89E-A279-A0B8FE7C6C69}"/>
              </a:ext>
            </a:extLst>
          </p:cNvPr>
          <p:cNvSpPr/>
          <p:nvPr/>
        </p:nvSpPr>
        <p:spPr>
          <a:xfrm>
            <a:off x="1" y="-21774"/>
            <a:ext cx="2405670" cy="27002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F784D4D-5C53-24BB-02E4-3CBC83D6B44D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1/6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AE3A41-CBA0-AAA6-6E0B-B0B5D5D0359B}"/>
              </a:ext>
            </a:extLst>
          </p:cNvPr>
          <p:cNvSpPr txBox="1"/>
          <p:nvPr/>
        </p:nvSpPr>
        <p:spPr>
          <a:xfrm>
            <a:off x="0" y="33386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SAÉ1.01 : Réalisé un développement d’application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F16AF8-7715-B6BC-9E48-4BC43255E7DC}"/>
              </a:ext>
            </a:extLst>
          </p:cNvPr>
          <p:cNvSpPr/>
          <p:nvPr/>
        </p:nvSpPr>
        <p:spPr>
          <a:xfrm>
            <a:off x="6121400" y="402312"/>
            <a:ext cx="73660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A1BFDA-47B5-EEF2-4AA5-01E27139BDD7}"/>
              </a:ext>
            </a:extLst>
          </p:cNvPr>
          <p:cNvSpPr/>
          <p:nvPr/>
        </p:nvSpPr>
        <p:spPr>
          <a:xfrm>
            <a:off x="0" y="402312"/>
            <a:ext cx="73660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E3A50AAB-3C4F-FBB7-487E-9BDD2DFCB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0" y="822771"/>
            <a:ext cx="6565920" cy="84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3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335AD3-ECE7-86B4-D022-364D96242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470"/>
            <a:ext cx="6858000" cy="887505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1244E6C-4C7B-887E-5617-CC29E02AE3BC}"/>
              </a:ext>
            </a:extLst>
          </p:cNvPr>
          <p:cNvSpPr txBox="1"/>
          <p:nvPr/>
        </p:nvSpPr>
        <p:spPr>
          <a:xfrm>
            <a:off x="0" y="330804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SAÉ1.02 : Comparaison d’approches algorithmiques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505DAE-B13A-F35D-1797-79D187618AA6}"/>
              </a:ext>
            </a:extLst>
          </p:cNvPr>
          <p:cNvSpPr/>
          <p:nvPr/>
        </p:nvSpPr>
        <p:spPr>
          <a:xfrm>
            <a:off x="6121400" y="399256"/>
            <a:ext cx="73660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4498EA-B7CF-43E2-6802-C57A348F2737}"/>
              </a:ext>
            </a:extLst>
          </p:cNvPr>
          <p:cNvSpPr/>
          <p:nvPr/>
        </p:nvSpPr>
        <p:spPr>
          <a:xfrm>
            <a:off x="0" y="399256"/>
            <a:ext cx="73660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2D95843-2A57-0D8D-4AE7-50A3D211FE8A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265806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B57AAFF9-EEC7-A16B-1F5B-3C5C7B152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4" y="517345"/>
            <a:ext cx="6596831" cy="932889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26441D7-7360-F5DD-23E0-47B70DA5298E}"/>
              </a:ext>
            </a:extLst>
          </p:cNvPr>
          <p:cNvSpPr txBox="1"/>
          <p:nvPr/>
        </p:nvSpPr>
        <p:spPr>
          <a:xfrm>
            <a:off x="-1" y="326053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SAÉ1.03 : Installation d’un poste pour le développement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68514-C476-9F2E-A277-F13003D9212F}"/>
              </a:ext>
            </a:extLst>
          </p:cNvPr>
          <p:cNvSpPr/>
          <p:nvPr/>
        </p:nvSpPr>
        <p:spPr>
          <a:xfrm>
            <a:off x="6337300" y="399256"/>
            <a:ext cx="52070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0C3757-7F7A-A95E-88CB-54740FBE8F24}"/>
              </a:ext>
            </a:extLst>
          </p:cNvPr>
          <p:cNvSpPr/>
          <p:nvPr/>
        </p:nvSpPr>
        <p:spPr>
          <a:xfrm>
            <a:off x="0" y="399256"/>
            <a:ext cx="52070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F97AA14-CB03-7439-600B-D94DAA0AC5DD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3/16</a:t>
            </a:r>
          </a:p>
        </p:txBody>
      </p:sp>
    </p:spTree>
    <p:extLst>
      <p:ext uri="{BB962C8B-B14F-4D97-AF65-F5344CB8AC3E}">
        <p14:creationId xmlns:p14="http://schemas.microsoft.com/office/powerpoint/2010/main" val="2076853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11FEF0-F5F8-9F9F-D1F8-88EFD1DF2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470"/>
            <a:ext cx="6858000" cy="887505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40638EB-36DA-2BFF-9AAA-B905E1BEEB75}"/>
              </a:ext>
            </a:extLst>
          </p:cNvPr>
          <p:cNvSpPr txBox="1"/>
          <p:nvPr/>
        </p:nvSpPr>
        <p:spPr>
          <a:xfrm>
            <a:off x="0" y="330804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SAÉ1.04 : Création d’une base de données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26755-3EF2-D459-97FF-BD4DF9791051}"/>
              </a:ext>
            </a:extLst>
          </p:cNvPr>
          <p:cNvSpPr/>
          <p:nvPr/>
        </p:nvSpPr>
        <p:spPr>
          <a:xfrm>
            <a:off x="0" y="399256"/>
            <a:ext cx="12382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099669-4D12-1EF0-1428-8139F51495A0}"/>
              </a:ext>
            </a:extLst>
          </p:cNvPr>
          <p:cNvSpPr/>
          <p:nvPr/>
        </p:nvSpPr>
        <p:spPr>
          <a:xfrm>
            <a:off x="5619750" y="399256"/>
            <a:ext cx="12382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A7C28C-5F31-BEE7-FE05-61221A7E3AE0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7611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82CBF82-F112-48D7-B052-E70FDAA47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" y="476169"/>
            <a:ext cx="6673850" cy="94378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E20C145-A990-AF5C-C56C-0ACD15E6128E}"/>
              </a:ext>
            </a:extLst>
          </p:cNvPr>
          <p:cNvSpPr txBox="1"/>
          <p:nvPr/>
        </p:nvSpPr>
        <p:spPr>
          <a:xfrm>
            <a:off x="0" y="153004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SAÉ1.05 : Identifier les besoins métiers des clients et des utilisateurs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174B5F-224C-62EF-AE4C-5C2B71F995A7}"/>
              </a:ext>
            </a:extLst>
          </p:cNvPr>
          <p:cNvSpPr/>
          <p:nvPr/>
        </p:nvSpPr>
        <p:spPr>
          <a:xfrm>
            <a:off x="0" y="399256"/>
            <a:ext cx="4381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5F78C0-B108-B292-24C7-5B338DCD0D4F}"/>
              </a:ext>
            </a:extLst>
          </p:cNvPr>
          <p:cNvSpPr/>
          <p:nvPr/>
        </p:nvSpPr>
        <p:spPr>
          <a:xfrm>
            <a:off x="6419850" y="399256"/>
            <a:ext cx="4381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6722B9-A0C0-21D3-087E-21C99395A7B2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95170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BE4F64C-86E2-B833-E4E4-003B2D4A3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470"/>
            <a:ext cx="6858000" cy="887505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C0F1389-F828-23AE-30C4-CAE14990EE5E}"/>
              </a:ext>
            </a:extLst>
          </p:cNvPr>
          <p:cNvSpPr txBox="1"/>
          <p:nvPr/>
        </p:nvSpPr>
        <p:spPr>
          <a:xfrm>
            <a:off x="0" y="192304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SAÉ1.06 : Découverte de l’écosystème professionnel en informatique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389A8-6DC3-8A23-64A3-66EF98E27619}"/>
              </a:ext>
            </a:extLst>
          </p:cNvPr>
          <p:cNvSpPr/>
          <p:nvPr/>
        </p:nvSpPr>
        <p:spPr>
          <a:xfrm>
            <a:off x="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2866D-BC45-871F-1800-29E27DFBCA1B}"/>
              </a:ext>
            </a:extLst>
          </p:cNvPr>
          <p:cNvSpPr/>
          <p:nvPr/>
        </p:nvSpPr>
        <p:spPr>
          <a:xfrm>
            <a:off x="626745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92DBC1F-3C69-6118-DF4F-818403853F8E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6/6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07911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CDD245C7E2344BB51F38DA39BC35E8" ma:contentTypeVersion="4" ma:contentTypeDescription="Crée un document." ma:contentTypeScope="" ma:versionID="2fae938751b2183ae5c3db36af90eb02">
  <xsd:schema xmlns:xsd="http://www.w3.org/2001/XMLSchema" xmlns:xs="http://www.w3.org/2001/XMLSchema" xmlns:p="http://schemas.microsoft.com/office/2006/metadata/properties" xmlns:ns3="72dd8789-8f18-4be3-a971-d2b788f9508a" targetNamespace="http://schemas.microsoft.com/office/2006/metadata/properties" ma:root="true" ma:fieldsID="05573fa8eef74bef554b846e3b3561b8" ns3:_="">
    <xsd:import namespace="72dd8789-8f18-4be3-a971-d2b788f9508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dd8789-8f18-4be3-a971-d2b788f950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A61BA1-2C3D-4A3F-BDD3-827F33B85323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2dd8789-8f18-4be3-a971-d2b788f9508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A0DEDE0-F894-40C5-B354-C9419FCE3E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08CF9-3A32-4E25-9904-D88CA008B0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dd8789-8f18-4be3-a971-d2b788f950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2034</TotalTime>
  <Words>54</Words>
  <Application>Microsoft Office PowerPoint</Application>
  <PresentationFormat>Format A4 (210 x 297 mm)</PresentationFormat>
  <Paragraphs>14</Paragraphs>
  <Slides>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Britannic Bold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Mathis Borger</dc:creator>
  <cp:lastModifiedBy>Mathis Borger</cp:lastModifiedBy>
  <cp:revision>80</cp:revision>
  <dcterms:created xsi:type="dcterms:W3CDTF">2022-05-21T13:25:55Z</dcterms:created>
  <dcterms:modified xsi:type="dcterms:W3CDTF">2023-11-14T15:53:16Z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0x010100BCCDD245C7E2344BB51F38DA39BC35E8</vt:lpwstr>
  </property>
</Properties>
</file>